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764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21.07.2014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06847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Название </a:t>
            </a:r>
            <a:b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презентации</a:t>
            </a:r>
            <a:endParaRPr lang="uk-UA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" y="2564904"/>
            <a:ext cx="4006788" cy="72008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Подзаголовок слайда</a:t>
            </a:r>
            <a:endParaRPr lang="uk-UA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912" y="188641"/>
            <a:ext cx="2394392" cy="65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9672" y="-27384"/>
            <a:ext cx="4678288" cy="866527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Название слайда</a:t>
            </a:r>
            <a:endParaRPr lang="uk-UA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480992" y="3570635"/>
            <a:ext cx="4267200" cy="933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D7181F"/>
                </a:solidFill>
              </a:rPr>
              <a:t>2. </a:t>
            </a:r>
            <a:r>
              <a:rPr lang="ru-RU" b="1" dirty="0" smtClean="0">
                <a:solidFill>
                  <a:srgbClr val="D7181F"/>
                </a:solidFill>
              </a:rPr>
              <a:t>Краткая характеристика</a:t>
            </a:r>
            <a:endParaRPr lang="en-US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400" b="1" dirty="0"/>
              <a:t>       Description of the company’s sub contents</a:t>
            </a:r>
          </a:p>
          <a:p>
            <a:pPr>
              <a:lnSpc>
                <a:spcPct val="120000"/>
              </a:lnSpc>
            </a:pPr>
            <a:r>
              <a:rPr lang="en-US" sz="1400" b="1" dirty="0"/>
              <a:t>       Description of the company’s sub contents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80992" y="2132360"/>
            <a:ext cx="4267200" cy="933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D7181F"/>
                </a:solidFill>
              </a:rPr>
              <a:t>1. </a:t>
            </a:r>
            <a:r>
              <a:rPr lang="ru-RU" b="1" dirty="0" smtClean="0">
                <a:solidFill>
                  <a:srgbClr val="D7181F"/>
                </a:solidFill>
              </a:rPr>
              <a:t>Краткая характеристика</a:t>
            </a:r>
            <a:endParaRPr lang="en-US" b="1" dirty="0">
              <a:solidFill>
                <a:srgbClr val="D7181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400" b="1" dirty="0"/>
              <a:t>       Description of the company’s sub contents</a:t>
            </a:r>
          </a:p>
          <a:p>
            <a:pPr>
              <a:lnSpc>
                <a:spcPct val="120000"/>
              </a:lnSpc>
            </a:pPr>
            <a:r>
              <a:rPr lang="en-US" sz="1400" b="1" dirty="0"/>
              <a:t>       Description of the company’s sub contents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black">
          <a:xfrm>
            <a:off x="5480992" y="3342035"/>
            <a:ext cx="3555504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ltGray">
          <a:xfrm>
            <a:off x="1823392" y="5018435"/>
            <a:ext cx="3146425" cy="485775"/>
          </a:xfrm>
          <a:prstGeom prst="roundRect">
            <a:avLst>
              <a:gd name="adj" fmla="val 50000"/>
            </a:avLst>
          </a:prstGeom>
          <a:solidFill>
            <a:srgbClr val="333399"/>
          </a:solidFill>
          <a:ln w="28575">
            <a:solidFill>
              <a:srgbClr val="FEFEFE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white">
          <a:xfrm>
            <a:off x="2356219" y="5066060"/>
            <a:ext cx="22268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 графика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11" name="Freeform 8"/>
          <p:cNvSpPr>
            <a:spLocks/>
          </p:cNvSpPr>
          <p:nvPr/>
        </p:nvSpPr>
        <p:spPr bwMode="gray">
          <a:xfrm rot="10800000">
            <a:off x="1777355" y="1268760"/>
            <a:ext cx="2408237" cy="2251075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191" y="591"/>
              </a:cxn>
              <a:cxn ang="0">
                <a:pos x="190" y="672"/>
              </a:cxn>
              <a:cxn ang="0">
                <a:pos x="194" y="672"/>
              </a:cxn>
              <a:cxn ang="0">
                <a:pos x="205" y="672"/>
              </a:cxn>
              <a:cxn ang="0">
                <a:pos x="225" y="671"/>
              </a:cxn>
              <a:cxn ang="0">
                <a:pos x="250" y="667"/>
              </a:cxn>
              <a:cxn ang="0">
                <a:pos x="281" y="662"/>
              </a:cxn>
              <a:cxn ang="0">
                <a:pos x="316" y="653"/>
              </a:cxn>
              <a:cxn ang="0">
                <a:pos x="356" y="641"/>
              </a:cxn>
              <a:cxn ang="0">
                <a:pos x="399" y="626"/>
              </a:cxn>
              <a:cxn ang="0">
                <a:pos x="444" y="605"/>
              </a:cxn>
              <a:cxn ang="0">
                <a:pos x="492" y="578"/>
              </a:cxn>
              <a:cxn ang="0">
                <a:pos x="540" y="547"/>
              </a:cxn>
              <a:cxn ang="0">
                <a:pos x="587" y="508"/>
              </a:cxn>
              <a:cxn ang="0">
                <a:pos x="635" y="463"/>
              </a:cxn>
              <a:cxn ang="0">
                <a:pos x="689" y="405"/>
              </a:cxn>
              <a:cxn ang="0">
                <a:pos x="737" y="350"/>
              </a:cxn>
              <a:cxn ang="0">
                <a:pos x="780" y="298"/>
              </a:cxn>
              <a:cxn ang="0">
                <a:pos x="816" y="249"/>
              </a:cxn>
              <a:cxn ang="0">
                <a:pos x="847" y="204"/>
              </a:cxn>
              <a:cxn ang="0">
                <a:pos x="873" y="164"/>
              </a:cxn>
              <a:cxn ang="0">
                <a:pos x="895" y="126"/>
              </a:cxn>
              <a:cxn ang="0">
                <a:pos x="913" y="94"/>
              </a:cxn>
              <a:cxn ang="0">
                <a:pos x="926" y="66"/>
              </a:cxn>
              <a:cxn ang="0">
                <a:pos x="936" y="42"/>
              </a:cxn>
              <a:cxn ang="0">
                <a:pos x="944" y="24"/>
              </a:cxn>
              <a:cxn ang="0">
                <a:pos x="949" y="12"/>
              </a:cxn>
              <a:cxn ang="0">
                <a:pos x="952" y="2"/>
              </a:cxn>
              <a:cxn ang="0">
                <a:pos x="952" y="0"/>
              </a:cxn>
              <a:cxn ang="0">
                <a:pos x="952" y="4"/>
              </a:cxn>
              <a:cxn ang="0">
                <a:pos x="950" y="17"/>
              </a:cxn>
              <a:cxn ang="0">
                <a:pos x="948" y="36"/>
              </a:cxn>
              <a:cxn ang="0">
                <a:pos x="942" y="62"/>
              </a:cxn>
              <a:cxn ang="0">
                <a:pos x="936" y="93"/>
              </a:cxn>
              <a:cxn ang="0">
                <a:pos x="927" y="130"/>
              </a:cxn>
              <a:cxn ang="0">
                <a:pos x="914" y="172"/>
              </a:cxn>
              <a:cxn ang="0">
                <a:pos x="899" y="217"/>
              </a:cxn>
              <a:cxn ang="0">
                <a:pos x="881" y="264"/>
              </a:cxn>
              <a:cxn ang="0">
                <a:pos x="857" y="315"/>
              </a:cxn>
              <a:cxn ang="0">
                <a:pos x="830" y="368"/>
              </a:cxn>
              <a:cxn ang="0">
                <a:pos x="798" y="421"/>
              </a:cxn>
              <a:cxn ang="0">
                <a:pos x="762" y="475"/>
              </a:cxn>
              <a:cxn ang="0">
                <a:pos x="719" y="529"/>
              </a:cxn>
              <a:cxn ang="0">
                <a:pos x="671" y="582"/>
              </a:cxn>
              <a:cxn ang="0">
                <a:pos x="613" y="637"/>
              </a:cxn>
              <a:cxn ang="0">
                <a:pos x="555" y="685"/>
              </a:cxn>
              <a:cxn ang="0">
                <a:pos x="500" y="726"/>
              </a:cxn>
              <a:cxn ang="0">
                <a:pos x="447" y="761"/>
              </a:cxn>
              <a:cxn ang="0">
                <a:pos x="396" y="790"/>
              </a:cxn>
              <a:cxn ang="0">
                <a:pos x="350" y="813"/>
              </a:cxn>
              <a:cxn ang="0">
                <a:pos x="307" y="831"/>
              </a:cxn>
              <a:cxn ang="0">
                <a:pos x="270" y="845"/>
              </a:cxn>
              <a:cxn ang="0">
                <a:pos x="238" y="855"/>
              </a:cxn>
              <a:cxn ang="0">
                <a:pos x="212" y="862"/>
              </a:cxn>
              <a:cxn ang="0">
                <a:pos x="192" y="866"/>
              </a:cxn>
              <a:cxn ang="0">
                <a:pos x="181" y="868"/>
              </a:cxn>
              <a:cxn ang="0">
                <a:pos x="176" y="868"/>
              </a:cxn>
              <a:cxn ang="0">
                <a:pos x="167" y="947"/>
              </a:cxn>
              <a:cxn ang="0">
                <a:pos x="0" y="756"/>
              </a:cxn>
            </a:cxnLst>
            <a:rect l="0" t="0" r="r" b="b"/>
            <a:pathLst>
              <a:path w="952" h="947">
                <a:moveTo>
                  <a:pt x="0" y="756"/>
                </a:moveTo>
                <a:lnTo>
                  <a:pt x="191" y="591"/>
                </a:lnTo>
                <a:lnTo>
                  <a:pt x="190" y="672"/>
                </a:lnTo>
                <a:lnTo>
                  <a:pt x="194" y="672"/>
                </a:lnTo>
                <a:lnTo>
                  <a:pt x="205" y="672"/>
                </a:lnTo>
                <a:lnTo>
                  <a:pt x="225" y="671"/>
                </a:lnTo>
                <a:lnTo>
                  <a:pt x="250" y="667"/>
                </a:lnTo>
                <a:lnTo>
                  <a:pt x="281" y="662"/>
                </a:lnTo>
                <a:lnTo>
                  <a:pt x="316" y="653"/>
                </a:lnTo>
                <a:lnTo>
                  <a:pt x="356" y="641"/>
                </a:lnTo>
                <a:lnTo>
                  <a:pt x="399" y="626"/>
                </a:lnTo>
                <a:lnTo>
                  <a:pt x="444" y="605"/>
                </a:lnTo>
                <a:lnTo>
                  <a:pt x="492" y="578"/>
                </a:lnTo>
                <a:lnTo>
                  <a:pt x="540" y="547"/>
                </a:lnTo>
                <a:lnTo>
                  <a:pt x="587" y="508"/>
                </a:lnTo>
                <a:lnTo>
                  <a:pt x="635" y="463"/>
                </a:lnTo>
                <a:lnTo>
                  <a:pt x="689" y="405"/>
                </a:lnTo>
                <a:lnTo>
                  <a:pt x="737" y="350"/>
                </a:lnTo>
                <a:lnTo>
                  <a:pt x="780" y="298"/>
                </a:lnTo>
                <a:lnTo>
                  <a:pt x="816" y="249"/>
                </a:lnTo>
                <a:lnTo>
                  <a:pt x="847" y="204"/>
                </a:lnTo>
                <a:lnTo>
                  <a:pt x="873" y="164"/>
                </a:lnTo>
                <a:lnTo>
                  <a:pt x="895" y="126"/>
                </a:lnTo>
                <a:lnTo>
                  <a:pt x="913" y="94"/>
                </a:lnTo>
                <a:lnTo>
                  <a:pt x="926" y="66"/>
                </a:lnTo>
                <a:lnTo>
                  <a:pt x="936" y="42"/>
                </a:lnTo>
                <a:lnTo>
                  <a:pt x="944" y="24"/>
                </a:lnTo>
                <a:lnTo>
                  <a:pt x="949" y="12"/>
                </a:lnTo>
                <a:lnTo>
                  <a:pt x="952" y="2"/>
                </a:lnTo>
                <a:lnTo>
                  <a:pt x="952" y="0"/>
                </a:lnTo>
                <a:lnTo>
                  <a:pt x="952" y="4"/>
                </a:lnTo>
                <a:lnTo>
                  <a:pt x="950" y="17"/>
                </a:lnTo>
                <a:lnTo>
                  <a:pt x="948" y="36"/>
                </a:lnTo>
                <a:lnTo>
                  <a:pt x="942" y="62"/>
                </a:lnTo>
                <a:lnTo>
                  <a:pt x="936" y="93"/>
                </a:lnTo>
                <a:lnTo>
                  <a:pt x="927" y="130"/>
                </a:lnTo>
                <a:lnTo>
                  <a:pt x="914" y="172"/>
                </a:lnTo>
                <a:lnTo>
                  <a:pt x="899" y="217"/>
                </a:lnTo>
                <a:lnTo>
                  <a:pt x="881" y="264"/>
                </a:lnTo>
                <a:lnTo>
                  <a:pt x="857" y="315"/>
                </a:lnTo>
                <a:lnTo>
                  <a:pt x="830" y="368"/>
                </a:lnTo>
                <a:lnTo>
                  <a:pt x="798" y="421"/>
                </a:lnTo>
                <a:lnTo>
                  <a:pt x="762" y="475"/>
                </a:lnTo>
                <a:lnTo>
                  <a:pt x="719" y="529"/>
                </a:lnTo>
                <a:lnTo>
                  <a:pt x="671" y="582"/>
                </a:lnTo>
                <a:lnTo>
                  <a:pt x="613" y="637"/>
                </a:lnTo>
                <a:lnTo>
                  <a:pt x="555" y="685"/>
                </a:lnTo>
                <a:lnTo>
                  <a:pt x="500" y="726"/>
                </a:lnTo>
                <a:lnTo>
                  <a:pt x="447" y="761"/>
                </a:lnTo>
                <a:lnTo>
                  <a:pt x="396" y="790"/>
                </a:lnTo>
                <a:lnTo>
                  <a:pt x="350" y="813"/>
                </a:lnTo>
                <a:lnTo>
                  <a:pt x="307" y="831"/>
                </a:lnTo>
                <a:lnTo>
                  <a:pt x="270" y="845"/>
                </a:lnTo>
                <a:lnTo>
                  <a:pt x="238" y="855"/>
                </a:lnTo>
                <a:lnTo>
                  <a:pt x="212" y="862"/>
                </a:lnTo>
                <a:lnTo>
                  <a:pt x="192" y="866"/>
                </a:lnTo>
                <a:lnTo>
                  <a:pt x="181" y="868"/>
                </a:lnTo>
                <a:lnTo>
                  <a:pt x="176" y="868"/>
                </a:lnTo>
                <a:lnTo>
                  <a:pt x="167" y="947"/>
                </a:lnTo>
                <a:lnTo>
                  <a:pt x="0" y="756"/>
                </a:lnTo>
                <a:close/>
              </a:path>
            </a:pathLst>
          </a:custGeom>
          <a:solidFill>
            <a:schemeClr val="folHlink"/>
          </a:solidFill>
          <a:ln w="0">
            <a:noFill/>
            <a:prstDash val="solid"/>
            <a:round/>
            <a:headEnd/>
            <a:tailEnd/>
          </a:ln>
          <a:effectLst>
            <a:outerShdw dist="107763" dir="2700000" algn="ctr" rotWithShape="0">
              <a:srgbClr val="080808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gray">
          <a:xfrm>
            <a:off x="1366192" y="4243735"/>
            <a:ext cx="4267200" cy="652463"/>
          </a:xfrm>
          <a:prstGeom prst="cube">
            <a:avLst>
              <a:gd name="adj" fmla="val 49880"/>
            </a:avLst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ltGray">
          <a:xfrm rot="16200000" flipV="1">
            <a:off x="1746399" y="3768279"/>
            <a:ext cx="954087" cy="466725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rgbClr val="ECAE8C">
                  <a:gamma/>
                  <a:shade val="75686"/>
                  <a:invGamma/>
                </a:srgbClr>
              </a:gs>
              <a:gs pos="100000">
                <a:srgbClr val="ECAE8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ltGray">
          <a:xfrm rot="16200000" flipV="1">
            <a:off x="2294086" y="3501579"/>
            <a:ext cx="1487487" cy="466725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rgbClr val="F0CD74">
                  <a:gamma/>
                  <a:shade val="75686"/>
                  <a:invGamma/>
                </a:srgbClr>
              </a:gs>
              <a:gs pos="100000">
                <a:srgbClr val="F0CD74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ltGray">
          <a:xfrm rot="16200000" flipV="1">
            <a:off x="2837011" y="3272979"/>
            <a:ext cx="1944687" cy="466725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rgbClr val="BDACE6">
                  <a:gamma/>
                  <a:shade val="75686"/>
                  <a:invGamma/>
                </a:srgbClr>
              </a:gs>
              <a:gs pos="100000">
                <a:srgbClr val="BDACE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gray">
          <a:xfrm rot="16200000" flipV="1">
            <a:off x="3094186" y="2701479"/>
            <a:ext cx="3087687" cy="466725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rgbClr val="74ABC6">
                  <a:gamma/>
                  <a:shade val="75686"/>
                  <a:invGamma/>
                </a:srgbClr>
              </a:gs>
              <a:gs pos="100000">
                <a:srgbClr val="74ABC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1890968" y="455964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gray">
          <a:xfrm>
            <a:off x="2681543" y="455964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9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3462593" y="455964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4319842" y="4559648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1966267" y="3615085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2766367" y="311026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black">
          <a:xfrm>
            <a:off x="3537892" y="2643535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4293542" y="1500535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120</a:t>
            </a:r>
          </a:p>
        </p:txBody>
      </p:sp>
    </p:spTree>
    <p:extLst>
      <p:ext uri="{BB962C8B-B14F-4D97-AF65-F5344CB8AC3E}">
        <p14:creationId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55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Тема Office</vt:lpstr>
      <vt:lpstr>Специальное оформление</vt:lpstr>
      <vt:lpstr>Название  презентации</vt:lpstr>
      <vt:lpstr>Название слайда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pmarkasian</cp:lastModifiedBy>
  <cp:revision>5</cp:revision>
  <dcterms:created xsi:type="dcterms:W3CDTF">2009-01-08T12:15:48Z</dcterms:created>
  <dcterms:modified xsi:type="dcterms:W3CDTF">2014-07-21T21:33:42Z</dcterms:modified>
</cp:coreProperties>
</file>